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liverancechapel.yolasite.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taeobarotimi@yahoo.com" TargetMode="External"/><Relationship Id="rId2" Type="http://schemas.openxmlformats.org/officeDocument/2006/relationships/hyperlink" Target="http://deliverancechapel.yolasit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taeobarotimi@yahoo.com" TargetMode="External"/><Relationship Id="rId2" Type="http://schemas.openxmlformats.org/officeDocument/2006/relationships/hyperlink" Target="http://deliverancechapel.yolasit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228600"/>
            <a:ext cx="7772400" cy="1470025"/>
          </a:xfrm>
          <a:blipFill dpi="0" rotWithShape="1">
            <a:blip r:embed="rId2"/>
            <a:srcRect/>
            <a:tile tx="0" ty="0" sx="100000" sy="100000" flip="none" algn="tl"/>
          </a:blipFill>
        </p:spPr>
        <p:txBody>
          <a:bodyPr>
            <a:normAutofit fontScale="90000"/>
          </a:bodyPr>
          <a:lstStyle/>
          <a:p>
            <a:r>
              <a:rPr lang="en-US" sz="3600" dirty="0" smtClean="0">
                <a:solidFill>
                  <a:srgbClr val="00B0F0"/>
                </a:solidFill>
              </a:rPr>
              <a:t>BELIEVERS’ HEALING &amp; DELIVERANCE MINISTRY (Intervention)</a:t>
            </a:r>
            <a:br>
              <a:rPr lang="en-US" sz="3600" dirty="0" smtClean="0">
                <a:solidFill>
                  <a:srgbClr val="00B0F0"/>
                </a:solidFill>
              </a:rPr>
            </a:br>
            <a:r>
              <a:rPr lang="en-US" sz="3200" dirty="0" smtClean="0">
                <a:hlinkClick r:id="rId3"/>
              </a:rPr>
              <a:t> http://deliverancechapel.yolasite.com</a:t>
            </a:r>
            <a:r>
              <a:rPr lang="en-US" sz="3200" dirty="0" smtClean="0"/>
              <a:t> </a:t>
            </a:r>
            <a:endParaRPr lang="en-US" sz="3600" dirty="0" smtClean="0">
              <a:solidFill>
                <a:srgbClr val="00B0F0"/>
              </a:solidFill>
            </a:endParaRPr>
          </a:p>
        </p:txBody>
      </p:sp>
      <p:sp>
        <p:nvSpPr>
          <p:cNvPr id="3" name="Subtitle 2"/>
          <p:cNvSpPr>
            <a:spLocks noGrp="1"/>
          </p:cNvSpPr>
          <p:nvPr>
            <p:ph type="subTitle" idx="1"/>
          </p:nvPr>
        </p:nvSpPr>
        <p:spPr>
          <a:xfrm>
            <a:off x="1371600" y="1828800"/>
            <a:ext cx="6400800" cy="3810000"/>
          </a:xfrm>
        </p:spPr>
        <p:txBody>
          <a:bodyPr rtlCol="0">
            <a:normAutofit/>
          </a:bodyPr>
          <a:lstStyle/>
          <a:p>
            <a:pPr eaLnBrk="1" fontAlgn="auto" hangingPunct="1">
              <a:spcAft>
                <a:spcPts val="0"/>
              </a:spcAft>
              <a:buFont typeface="Arial" pitchFamily="34" charset="0"/>
              <a:buNone/>
              <a:defRPr/>
            </a:pPr>
            <a:r>
              <a:rPr lang="en-US" b="1" dirty="0" smtClean="0"/>
              <a:t>Rehabilitation Center Intervention </a:t>
            </a:r>
          </a:p>
          <a:p>
            <a:pPr eaLnBrk="1" fontAlgn="auto" hangingPunct="1">
              <a:spcAft>
                <a:spcPts val="0"/>
              </a:spcAft>
              <a:buFont typeface="Arial" pitchFamily="34" charset="0"/>
              <a:buNone/>
              <a:defRPr/>
            </a:pPr>
            <a:r>
              <a:rPr lang="en-US" b="1" dirty="0" smtClean="0"/>
              <a:t>The Ministry &amp; its 5 inmates.</a:t>
            </a:r>
          </a:p>
          <a:p>
            <a:pPr eaLnBrk="1" fontAlgn="auto" hangingPunct="1">
              <a:spcAft>
                <a:spcPts val="0"/>
              </a:spcAft>
              <a:buFont typeface="Arial" pitchFamily="34" charset="0"/>
              <a:buNone/>
              <a:defRPr/>
            </a:pPr>
            <a:r>
              <a:rPr lang="en-US" b="1" dirty="0" smtClean="0"/>
              <a:t>Promoters:</a:t>
            </a:r>
          </a:p>
          <a:p>
            <a:pPr eaLnBrk="1" fontAlgn="auto" hangingPunct="1">
              <a:spcAft>
                <a:spcPts val="0"/>
              </a:spcAft>
              <a:buFont typeface="Arial" pitchFamily="34" charset="0"/>
              <a:buNone/>
              <a:defRPr/>
            </a:pPr>
            <a:r>
              <a:rPr lang="en-US" b="1" dirty="0" err="1" smtClean="0"/>
              <a:t>Lifecare</a:t>
            </a:r>
            <a:r>
              <a:rPr lang="en-US" b="1" dirty="0" smtClean="0"/>
              <a:t> Health Advancement Initiative (CAC/IT/NO 44605)</a:t>
            </a:r>
          </a:p>
          <a:p>
            <a:pPr eaLnBrk="1" fontAlgn="auto" hangingPunct="1">
              <a:spcAft>
                <a:spcPts val="0"/>
              </a:spcAft>
              <a:buFont typeface="Arial" pitchFamily="34" charset="0"/>
              <a:buNone/>
              <a:defRPr/>
            </a:pPr>
            <a:r>
              <a:rPr lang="en-US" b="1" dirty="0" smtClean="0"/>
              <a:t>January 30, 2013</a:t>
            </a:r>
            <a:endParaRPr lang="en-US" b="1" dirty="0"/>
          </a:p>
        </p:txBody>
      </p:sp>
      <p:pic>
        <p:nvPicPr>
          <p:cNvPr id="2053" name="Picture 3"/>
          <p:cNvPicPr>
            <a:picLocks noChangeAspect="1" noChangeArrowheads="1"/>
          </p:cNvPicPr>
          <p:nvPr/>
        </p:nvPicPr>
        <p:blipFill>
          <a:blip r:embed="rId4"/>
          <a:srcRect/>
          <a:stretch>
            <a:fillRect/>
          </a:stretch>
        </p:blipFill>
        <p:spPr bwMode="auto">
          <a:xfrm>
            <a:off x="0" y="6153150"/>
            <a:ext cx="1581150" cy="704850"/>
          </a:xfrm>
          <a:prstGeom prst="rect">
            <a:avLst/>
          </a:prstGeom>
          <a:noFill/>
          <a:ln w="9525">
            <a:noFill/>
            <a:miter lim="800000"/>
            <a:headEnd/>
            <a:tailEnd/>
          </a:ln>
        </p:spPr>
      </p:pic>
      <p:pic>
        <p:nvPicPr>
          <p:cNvPr id="1027" name="Picture 3" descr="C:\Users\hp\Pictures\gc_endorser_en.png"/>
          <p:cNvPicPr>
            <a:picLocks noChangeAspect="1" noChangeArrowheads="1"/>
          </p:cNvPicPr>
          <p:nvPr/>
        </p:nvPicPr>
        <p:blipFill>
          <a:blip r:embed="rId5"/>
          <a:srcRect/>
          <a:stretch>
            <a:fillRect/>
          </a:stretch>
        </p:blipFill>
        <p:spPr bwMode="auto">
          <a:xfrm>
            <a:off x="0" y="4038600"/>
            <a:ext cx="1371600" cy="1695450"/>
          </a:xfrm>
          <a:prstGeom prst="rect">
            <a:avLst/>
          </a:prstGeom>
          <a:noFill/>
        </p:spPr>
      </p:pic>
      <p:pic>
        <p:nvPicPr>
          <p:cNvPr id="1028" name="Picture 4" descr="C:\Users\hp\Pictures\LIFECARE LOGO.jpg"/>
          <p:cNvPicPr>
            <a:picLocks noChangeAspect="1" noChangeArrowheads="1"/>
          </p:cNvPicPr>
          <p:nvPr/>
        </p:nvPicPr>
        <p:blipFill>
          <a:blip r:embed="rId6"/>
          <a:srcRect/>
          <a:stretch>
            <a:fillRect/>
          </a:stretch>
        </p:blipFill>
        <p:spPr bwMode="auto">
          <a:xfrm>
            <a:off x="0" y="2514600"/>
            <a:ext cx="1371600" cy="1371600"/>
          </a:xfrm>
          <a:prstGeom prst="rect">
            <a:avLst/>
          </a:prstGeom>
          <a:noFill/>
        </p:spPr>
      </p:pic>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EXECUTIVE SUMMARY CTND.</a:t>
            </a:r>
          </a:p>
        </p:txBody>
      </p:sp>
      <p:sp>
        <p:nvSpPr>
          <p:cNvPr id="3075" name="Content Placeholder 2"/>
          <p:cNvSpPr>
            <a:spLocks noGrp="1"/>
          </p:cNvSpPr>
          <p:nvPr>
            <p:ph idx="1"/>
          </p:nvPr>
        </p:nvSpPr>
        <p:spPr/>
        <p:txBody>
          <a:bodyPr/>
          <a:lstStyle/>
          <a:p>
            <a:pPr algn="just" eaLnBrk="1" hangingPunct="1"/>
            <a:r>
              <a:rPr lang="en-US" dirty="0" smtClean="0"/>
              <a:t>Dr. Mrs. Margaret </a:t>
            </a:r>
            <a:r>
              <a:rPr lang="en-US" dirty="0" err="1" smtClean="0"/>
              <a:t>Ebun</a:t>
            </a:r>
            <a:r>
              <a:rPr lang="en-US" dirty="0" smtClean="0"/>
              <a:t> AINA, (PhD), President &amp; CEO, Mobile 08036573370; 07057018507; intimated Mr. Samson Babatunde ILESANMI Mobile: +234-70-60451145, with the existence of the Believers Healing and Deliverance Ministry and the need to visit the Ministry, so as to, proffering solutions to the myriad of problems confronting the Ministry’s rehabilitation center, its staff and five inmates;  </a:t>
            </a:r>
          </a:p>
        </p:txBody>
      </p:sp>
      <p:sp>
        <p:nvSpPr>
          <p:cNvPr id="4" name="Date Placeholder 3"/>
          <p:cNvSpPr>
            <a:spLocks noGrp="1"/>
          </p:cNvSpPr>
          <p:nvPr>
            <p:ph type="dt" sz="quarter" idx="10"/>
          </p:nvPr>
        </p:nvSpPr>
        <p:spPr/>
        <p:txBody>
          <a:bodyPr/>
          <a:lstStyle/>
          <a:p>
            <a:pPr>
              <a:defRPr/>
            </a:pPr>
            <a:fld id="{E2170619-7237-4662-B36A-9E524ECF267B}" type="datetime1">
              <a:rPr lang="en-US"/>
              <a:pPr>
                <a:defRPr/>
              </a:pPr>
              <a:t>9/20/2013</a:t>
            </a:fld>
            <a:endParaRPr lang="en-US"/>
          </a:p>
        </p:txBody>
      </p:sp>
      <p:sp>
        <p:nvSpPr>
          <p:cNvPr id="3077"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FF0000"/>
                </a:solidFill>
              </a:rPr>
              <a:t>CARING FOR THE HOPELESS!</a:t>
            </a:r>
          </a:p>
        </p:txBody>
      </p:sp>
      <p:sp>
        <p:nvSpPr>
          <p:cNvPr id="6" name="Slide Number Placeholder 5"/>
          <p:cNvSpPr>
            <a:spLocks noGrp="1"/>
          </p:cNvSpPr>
          <p:nvPr>
            <p:ph type="sldNum" sz="quarter" idx="12"/>
          </p:nvPr>
        </p:nvSpPr>
        <p:spPr/>
        <p:txBody>
          <a:bodyPr/>
          <a:lstStyle/>
          <a:p>
            <a:pPr>
              <a:defRPr/>
            </a:pPr>
            <a:fld id="{B9191256-3F7C-4CFE-BAB8-7DA5B62576A4}" type="slidenum">
              <a:rPr lang="en-US"/>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EXECUTIVE SUMMARY CTND.</a:t>
            </a:r>
          </a:p>
        </p:txBody>
      </p:sp>
      <p:sp>
        <p:nvSpPr>
          <p:cNvPr id="3" name="Content Placeholder 2"/>
          <p:cNvSpPr>
            <a:spLocks noGrp="1"/>
          </p:cNvSpPr>
          <p:nvPr>
            <p:ph idx="1"/>
          </p:nvPr>
        </p:nvSpPr>
        <p:spPr/>
        <p:txBody>
          <a:bodyPr rtlCol="0">
            <a:normAutofit fontScale="85000" lnSpcReduction="20000"/>
          </a:bodyPr>
          <a:lstStyle/>
          <a:p>
            <a:pPr algn="just" eaLnBrk="1" fontAlgn="auto" hangingPunct="1">
              <a:spcAft>
                <a:spcPts val="0"/>
              </a:spcAft>
              <a:buFont typeface="Arial" pitchFamily="34" charset="0"/>
              <a:buChar char="•"/>
              <a:defRPr/>
            </a:pPr>
            <a:r>
              <a:rPr lang="en-US" dirty="0" smtClean="0"/>
              <a:t>On the morning of January 30, 2013, a team made up of the following individuals: (</a:t>
            </a:r>
            <a:r>
              <a:rPr lang="en-US" dirty="0" err="1" smtClean="0"/>
              <a:t>i</a:t>
            </a:r>
            <a:r>
              <a:rPr lang="en-US" dirty="0" smtClean="0"/>
              <a:t>) Pastor Aina, Mobile: 08034529432; (ii) Dr. Mrs. Margaret </a:t>
            </a:r>
            <a:r>
              <a:rPr lang="en-US" dirty="0" err="1" smtClean="0"/>
              <a:t>Ebun</a:t>
            </a:r>
            <a:r>
              <a:rPr lang="en-US" dirty="0" smtClean="0"/>
              <a:t> AINA, Mobile: 08036573370; 07057018507 (PhD); (ii) Evangelist </a:t>
            </a:r>
            <a:r>
              <a:rPr lang="en-US" dirty="0" err="1" smtClean="0"/>
              <a:t>Kayode</a:t>
            </a:r>
            <a:r>
              <a:rPr lang="en-US" dirty="0" smtClean="0"/>
              <a:t> </a:t>
            </a:r>
            <a:r>
              <a:rPr lang="en-US" dirty="0" err="1" smtClean="0"/>
              <a:t>Ogunlowo</a:t>
            </a:r>
            <a:r>
              <a:rPr lang="en-US" dirty="0" smtClean="0"/>
              <a:t>, Mobile: 08067847267; and Mr. Samson Babatunde Ilesanmi, Mobile: 07060451145; visited the Believers’ Healing &amp; Deliverance Ministry, </a:t>
            </a:r>
            <a:r>
              <a:rPr lang="en-US" dirty="0" err="1" smtClean="0"/>
              <a:t>Sanmora</a:t>
            </a:r>
            <a:r>
              <a:rPr lang="en-US" dirty="0" smtClean="0"/>
              <a:t>, Kwara State, Nigeria;</a:t>
            </a:r>
          </a:p>
          <a:p>
            <a:pPr algn="just">
              <a:defRPr/>
            </a:pPr>
            <a:r>
              <a:rPr lang="en-US" dirty="0" smtClean="0"/>
              <a:t>At Sanmora, the team met with Evangelist Tae Obarotimi, Mobile: 08035690227 and his assistant, Miss Bose Olowe, Mobile: 08109432936;</a:t>
            </a:r>
          </a:p>
          <a:p>
            <a:pPr algn="just" eaLnBrk="1" fontAlgn="auto" hangingPunct="1">
              <a:spcAft>
                <a:spcPts val="0"/>
              </a:spcAft>
              <a:buFont typeface="Arial" pitchFamily="34" charset="0"/>
              <a:buChar char="•"/>
              <a:defRPr/>
            </a:pPr>
            <a:r>
              <a:rPr lang="en-US" dirty="0" smtClean="0"/>
              <a:t>Five patients were seen at the Ministry’s facility.</a:t>
            </a:r>
          </a:p>
        </p:txBody>
      </p:sp>
      <p:sp>
        <p:nvSpPr>
          <p:cNvPr id="4" name="Date Placeholder 3"/>
          <p:cNvSpPr>
            <a:spLocks noGrp="1"/>
          </p:cNvSpPr>
          <p:nvPr>
            <p:ph type="dt" sz="quarter" idx="10"/>
          </p:nvPr>
        </p:nvSpPr>
        <p:spPr/>
        <p:txBody>
          <a:bodyPr/>
          <a:lstStyle/>
          <a:p>
            <a:pPr>
              <a:defRPr/>
            </a:pPr>
            <a:fld id="{E2170619-7237-4662-B36A-9E524ECF267B}" type="datetime1">
              <a:rPr lang="en-US"/>
              <a:pPr>
                <a:defRPr/>
              </a:pPr>
              <a:t>9/20/2013</a:t>
            </a:fld>
            <a:endParaRPr lang="en-US"/>
          </a:p>
        </p:txBody>
      </p:sp>
      <p:sp>
        <p:nvSpPr>
          <p:cNvPr id="5125" name="Footer Placeholder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smtClean="0">
                <a:solidFill>
                  <a:srgbClr val="FF0000"/>
                </a:solidFill>
              </a:rPr>
              <a:t>IT TAKES GRACE TO CARE!</a:t>
            </a:r>
          </a:p>
        </p:txBody>
      </p:sp>
      <p:sp>
        <p:nvSpPr>
          <p:cNvPr id="6" name="Slide Number Placeholder 5"/>
          <p:cNvSpPr>
            <a:spLocks noGrp="1"/>
          </p:cNvSpPr>
          <p:nvPr>
            <p:ph type="sldNum" sz="quarter" idx="12"/>
          </p:nvPr>
        </p:nvSpPr>
        <p:spPr/>
        <p:txBody>
          <a:bodyPr/>
          <a:lstStyle/>
          <a:p>
            <a:pPr>
              <a:defRPr/>
            </a:pPr>
            <a:fld id="{6DB253EE-3C70-463F-BBC9-FFEC6B3CDFC3}"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dirty="0" smtClean="0"/>
              <a:t>TABLE OF CONTENTS</a:t>
            </a:r>
            <a:endParaRPr lang="en-US" dirty="0"/>
          </a:p>
        </p:txBody>
      </p:sp>
      <p:sp>
        <p:nvSpPr>
          <p:cNvPr id="5123" name="Content Placeholder 2"/>
          <p:cNvSpPr>
            <a:spLocks noGrp="1"/>
          </p:cNvSpPr>
          <p:nvPr>
            <p:ph idx="1"/>
          </p:nvPr>
        </p:nvSpPr>
        <p:spPr>
          <a:xfrm>
            <a:off x="457200" y="914400"/>
            <a:ext cx="8229600" cy="5211763"/>
          </a:xfrm>
        </p:spPr>
        <p:txBody>
          <a:bodyPr/>
          <a:lstStyle/>
          <a:p>
            <a:pPr eaLnBrk="1" hangingPunct="1"/>
            <a:r>
              <a:rPr lang="en-US" b="1" dirty="0" smtClean="0"/>
              <a:t>SN 	Item				           Page Number</a:t>
            </a:r>
          </a:p>
          <a:p>
            <a:pPr eaLnBrk="1" hangingPunct="1"/>
            <a:r>
              <a:rPr lang="en-US" dirty="0" smtClean="0"/>
              <a:t>1.	Executive Summary				2;</a:t>
            </a:r>
          </a:p>
          <a:p>
            <a:pPr eaLnBrk="1" hangingPunct="1"/>
            <a:r>
              <a:rPr lang="en-US" dirty="0" smtClean="0"/>
              <a:t>2.	Observations					5;</a:t>
            </a:r>
          </a:p>
          <a:p>
            <a:pPr eaLnBrk="1" hangingPunct="1"/>
            <a:r>
              <a:rPr lang="en-US" dirty="0" smtClean="0"/>
              <a:t>3. 	Contacts of Ministry				6.</a:t>
            </a:r>
          </a:p>
        </p:txBody>
      </p:sp>
      <p:sp>
        <p:nvSpPr>
          <p:cNvPr id="4" name="Date Placeholder 3"/>
          <p:cNvSpPr>
            <a:spLocks noGrp="1"/>
          </p:cNvSpPr>
          <p:nvPr>
            <p:ph type="dt" sz="quarter" idx="10"/>
          </p:nvPr>
        </p:nvSpPr>
        <p:spPr/>
        <p:txBody>
          <a:bodyPr/>
          <a:lstStyle/>
          <a:p>
            <a:pPr>
              <a:defRPr/>
            </a:pPr>
            <a:fld id="{45132835-20CA-4421-BF23-A2FF1D9EFEF1}" type="datetime1">
              <a:rPr lang="en-US"/>
              <a:pPr>
                <a:defRPr/>
              </a:pPr>
              <a:t>9/20/2013</a:t>
            </a:fld>
            <a:endParaRPr lang="en-US"/>
          </a:p>
        </p:txBody>
      </p:sp>
      <p:sp>
        <p:nvSpPr>
          <p:cNvPr id="5" name="Slide Number Placeholder 4"/>
          <p:cNvSpPr>
            <a:spLocks noGrp="1"/>
          </p:cNvSpPr>
          <p:nvPr>
            <p:ph type="sldNum" sz="quarter" idx="12"/>
          </p:nvPr>
        </p:nvSpPr>
        <p:spPr/>
        <p:txBody>
          <a:bodyPr/>
          <a:lstStyle/>
          <a:p>
            <a:pPr>
              <a:defRPr/>
            </a:pPr>
            <a:fld id="{E72C3BFC-5DFD-4A30-9C10-9F59170CDD7B}" type="slidenum">
              <a:rPr lang="en-US"/>
              <a:pPr>
                <a:defRPr/>
              </a:pPr>
              <a:t>4</a:t>
            </a:fld>
            <a:endParaRPr lang="en-US"/>
          </a:p>
        </p:txBody>
      </p:sp>
      <p:sp>
        <p:nvSpPr>
          <p:cNvPr id="6" name="Footer Placeholder 5"/>
          <p:cNvSpPr>
            <a:spLocks noGrp="1"/>
          </p:cNvSpPr>
          <p:nvPr>
            <p:ph type="ftr" sz="quarter" idx="11"/>
          </p:nvPr>
        </p:nvSpPr>
        <p:spPr/>
        <p:txBody>
          <a:bodyPr/>
          <a:lstStyle/>
          <a:p>
            <a:pPr>
              <a:defRPr/>
            </a:pPr>
            <a:r>
              <a:rPr lang="en-US" dirty="0" smtClean="0">
                <a:solidFill>
                  <a:srgbClr val="FF0000"/>
                </a:solidFill>
              </a:rPr>
              <a:t>GIVE TO THE NEEDY &amp; GOD WILL BLESS YOU</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OBSERVATIONS @ SANMORA</a:t>
            </a:r>
          </a:p>
        </p:txBody>
      </p:sp>
      <p:sp>
        <p:nvSpPr>
          <p:cNvPr id="3" name="Content Placeholder 2"/>
          <p:cNvSpPr>
            <a:spLocks noGrp="1"/>
          </p:cNvSpPr>
          <p:nvPr>
            <p:ph idx="1"/>
          </p:nvPr>
        </p:nvSpPr>
        <p:spPr/>
        <p:txBody>
          <a:bodyPr rtlCol="0">
            <a:normAutofit fontScale="62500" lnSpcReduction="20000"/>
          </a:bodyPr>
          <a:lstStyle/>
          <a:p>
            <a:pPr algn="just" eaLnBrk="1" fontAlgn="auto" hangingPunct="1">
              <a:spcAft>
                <a:spcPts val="0"/>
              </a:spcAft>
              <a:buFont typeface="Arial" pitchFamily="34" charset="0"/>
              <a:buChar char="•"/>
              <a:defRPr/>
            </a:pPr>
            <a:r>
              <a:rPr lang="en-US" dirty="0" smtClean="0"/>
              <a:t>The Ministry’s rehabilitation center is run by two people namely:</a:t>
            </a:r>
          </a:p>
          <a:p>
            <a:pPr algn="ctr" eaLnBrk="1" fontAlgn="auto" hangingPunct="1">
              <a:spcAft>
                <a:spcPts val="0"/>
              </a:spcAft>
              <a:buFont typeface="Arial" charset="0"/>
              <a:buNone/>
              <a:defRPr/>
            </a:pPr>
            <a:r>
              <a:rPr lang="en-US" dirty="0" smtClean="0"/>
              <a:t> (</a:t>
            </a:r>
            <a:r>
              <a:rPr lang="en-US" dirty="0" err="1" smtClean="0"/>
              <a:t>i</a:t>
            </a:r>
            <a:r>
              <a:rPr lang="en-US" dirty="0" smtClean="0"/>
              <a:t>) Evangelist Tae Obarotimi and (ii) Miss Bose Olowe;</a:t>
            </a:r>
          </a:p>
          <a:p>
            <a:pPr algn="just" eaLnBrk="1" fontAlgn="auto" hangingPunct="1">
              <a:spcAft>
                <a:spcPts val="0"/>
              </a:spcAft>
              <a:buFont typeface="Wingdings" pitchFamily="2" charset="2"/>
              <a:buChar char="§"/>
              <a:defRPr/>
            </a:pPr>
            <a:r>
              <a:rPr lang="en-US" dirty="0" smtClean="0"/>
              <a:t> The Ministry had five (5) patients at the time of our visit, namely: (</a:t>
            </a:r>
            <a:r>
              <a:rPr lang="en-US" dirty="0" err="1" smtClean="0"/>
              <a:t>i</a:t>
            </a:r>
            <a:r>
              <a:rPr lang="en-US" dirty="0" smtClean="0"/>
              <a:t>) Femi Aina (Male), aged 43, case: polio: affecting all four limbs, and speech impairment; (ii) Margaret </a:t>
            </a:r>
            <a:r>
              <a:rPr lang="en-US" dirty="0" err="1" smtClean="0"/>
              <a:t>Olateju</a:t>
            </a:r>
            <a:r>
              <a:rPr lang="en-US" dirty="0" smtClean="0"/>
              <a:t> (Female), aged 22, case: Dropsy and insanity from childhood; (iii) Mrs. Christy </a:t>
            </a:r>
            <a:r>
              <a:rPr lang="en-US" dirty="0" err="1" smtClean="0"/>
              <a:t>Olowookere</a:t>
            </a:r>
            <a:r>
              <a:rPr lang="en-US" dirty="0" smtClean="0"/>
              <a:t>, (Female), aged ( </a:t>
            </a:r>
            <a:r>
              <a:rPr lang="en-US" u="sng" dirty="0" smtClean="0"/>
              <a:t>58</a:t>
            </a:r>
            <a:r>
              <a:rPr lang="en-US" dirty="0" smtClean="0"/>
              <a:t>), psychiatric case since twelve years ago; (iv) Mrs. Mary </a:t>
            </a:r>
            <a:r>
              <a:rPr lang="en-US" dirty="0" err="1" smtClean="0"/>
              <a:t>Adeniran</a:t>
            </a:r>
            <a:r>
              <a:rPr lang="en-US" dirty="0" smtClean="0"/>
              <a:t>, (Female), aged 62, psychiatric case since sixteen years ago; (v) </a:t>
            </a:r>
            <a:r>
              <a:rPr lang="en-US" dirty="0" err="1" smtClean="0"/>
              <a:t>Idia</a:t>
            </a:r>
            <a:r>
              <a:rPr lang="en-US" dirty="0" smtClean="0"/>
              <a:t> </a:t>
            </a:r>
            <a:r>
              <a:rPr lang="en-US" u="sng" dirty="0" err="1" smtClean="0"/>
              <a:t>Aroyehun</a:t>
            </a:r>
            <a:r>
              <a:rPr lang="en-US" dirty="0" smtClean="0"/>
              <a:t>, (Female) aged 45, psychiatric case since eighteen years ago;</a:t>
            </a:r>
          </a:p>
          <a:p>
            <a:pPr algn="just" eaLnBrk="1" fontAlgn="auto" hangingPunct="1">
              <a:spcAft>
                <a:spcPts val="0"/>
              </a:spcAft>
              <a:buFont typeface="Wingdings" pitchFamily="2" charset="2"/>
              <a:buChar char="§"/>
              <a:defRPr/>
            </a:pPr>
            <a:r>
              <a:rPr lang="en-US" dirty="0" smtClean="0"/>
              <a:t>Evangelist Tae Obarotimi urgently needs medical attention as a result of a partial stroke he suffered that affected the right part of his body, making him to loose his sense of reading and writing in November 2012;</a:t>
            </a:r>
          </a:p>
          <a:p>
            <a:pPr algn="just">
              <a:buFont typeface="Wingdings" pitchFamily="2" charset="2"/>
              <a:buChar char="§"/>
              <a:defRPr/>
            </a:pPr>
            <a:r>
              <a:rPr lang="en-US" dirty="0" smtClean="0"/>
              <a:t>The Ministry is in deer need of funding, medical and equipment support. Details of their needs are available at: </a:t>
            </a:r>
            <a:r>
              <a:rPr lang="en-US" dirty="0" smtClean="0">
                <a:hlinkClick r:id="rId2"/>
              </a:rPr>
              <a:t>http://deliverancechapel.yolasite.com</a:t>
            </a:r>
            <a:r>
              <a:rPr lang="en-US" dirty="0" smtClean="0"/>
              <a:t> E-mail: </a:t>
            </a:r>
            <a:r>
              <a:rPr lang="en-US" u="sng" dirty="0" smtClean="0">
                <a:hlinkClick r:id="rId3"/>
              </a:rPr>
              <a:t>taeobarotimi@yahoo.com</a:t>
            </a:r>
            <a:endParaRPr lang="en-US" dirty="0" smtClean="0"/>
          </a:p>
        </p:txBody>
      </p:sp>
      <p:sp>
        <p:nvSpPr>
          <p:cNvPr id="4" name="Date Placeholder 3"/>
          <p:cNvSpPr>
            <a:spLocks noGrp="1"/>
          </p:cNvSpPr>
          <p:nvPr>
            <p:ph type="dt" sz="quarter" idx="10"/>
          </p:nvPr>
        </p:nvSpPr>
        <p:spPr/>
        <p:txBody>
          <a:bodyPr/>
          <a:lstStyle/>
          <a:p>
            <a:pPr>
              <a:defRPr/>
            </a:pPr>
            <a:fld id="{867A3CB3-1FE6-4147-9F8E-4AD23E692A9F}" type="datetime1">
              <a:rPr lang="en-US"/>
              <a:pPr>
                <a:defRPr/>
              </a:pPr>
              <a:t>9/20/2013</a:t>
            </a:fld>
            <a:endParaRPr lang="en-US"/>
          </a:p>
        </p:txBody>
      </p:sp>
      <p:sp>
        <p:nvSpPr>
          <p:cNvPr id="5" name="Slide Number Placeholder 4"/>
          <p:cNvSpPr>
            <a:spLocks noGrp="1"/>
          </p:cNvSpPr>
          <p:nvPr>
            <p:ph type="sldNum" sz="quarter" idx="12"/>
          </p:nvPr>
        </p:nvSpPr>
        <p:spPr/>
        <p:txBody>
          <a:bodyPr/>
          <a:lstStyle/>
          <a:p>
            <a:pPr>
              <a:defRPr/>
            </a:pPr>
            <a:fld id="{69AAFA9B-DFBC-41BD-8B6E-63DF2538B445}" type="slidenum">
              <a:rPr lang="en-US"/>
              <a:pPr>
                <a:defRPr/>
              </a:pPr>
              <a:t>5</a:t>
            </a:fld>
            <a:endParaRPr lang="en-US"/>
          </a:p>
        </p:txBody>
      </p:sp>
      <p:sp>
        <p:nvSpPr>
          <p:cNvPr id="6" name="Footer Placeholder 5"/>
          <p:cNvSpPr>
            <a:spLocks noGrp="1"/>
          </p:cNvSpPr>
          <p:nvPr>
            <p:ph type="ftr" sz="quarter" idx="11"/>
          </p:nvPr>
        </p:nvSpPr>
        <p:spPr/>
        <p:txBody>
          <a:bodyPr/>
          <a:lstStyle/>
          <a:p>
            <a:pPr>
              <a:defRPr/>
            </a:pPr>
            <a:r>
              <a:rPr lang="en-US" dirty="0" smtClean="0">
                <a:solidFill>
                  <a:srgbClr val="FF0000"/>
                </a:solidFill>
              </a:rPr>
              <a:t>HELP THE NEEDY WHO CAN’T EVEN ASK</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dirty="0" smtClean="0"/>
              <a:t>CONTACTS OF MINISTRY</a:t>
            </a:r>
            <a:endParaRPr lang="en-US" dirty="0"/>
          </a:p>
        </p:txBody>
      </p:sp>
      <p:sp>
        <p:nvSpPr>
          <p:cNvPr id="11267" name="Content Placeholder 2"/>
          <p:cNvSpPr>
            <a:spLocks noGrp="1"/>
          </p:cNvSpPr>
          <p:nvPr>
            <p:ph idx="1"/>
          </p:nvPr>
        </p:nvSpPr>
        <p:spPr>
          <a:xfrm>
            <a:off x="457200" y="838200"/>
            <a:ext cx="8229600" cy="5287963"/>
          </a:xfrm>
        </p:spPr>
        <p:txBody>
          <a:bodyPr>
            <a:normAutofit fontScale="92500" lnSpcReduction="20000"/>
          </a:bodyPr>
          <a:lstStyle/>
          <a:p>
            <a:pPr algn="ctr" eaLnBrk="1" hangingPunct="1">
              <a:buFont typeface="Arial" charset="0"/>
              <a:buNone/>
            </a:pPr>
            <a:r>
              <a:rPr lang="en-US" dirty="0" smtClean="0"/>
              <a:t>Name of Ministry: </a:t>
            </a:r>
          </a:p>
          <a:p>
            <a:pPr algn="ctr" eaLnBrk="1" hangingPunct="1">
              <a:buFont typeface="Arial" charset="0"/>
              <a:buNone/>
            </a:pPr>
            <a:r>
              <a:rPr lang="en-US" dirty="0" smtClean="0"/>
              <a:t>Believers’ Healing &amp; Deliverance Ministry;</a:t>
            </a:r>
          </a:p>
          <a:p>
            <a:pPr algn="ctr" eaLnBrk="1" hangingPunct="1">
              <a:buFont typeface="Arial" charset="0"/>
              <a:buNone/>
            </a:pPr>
            <a:r>
              <a:rPr lang="en-US" dirty="0" smtClean="0"/>
              <a:t>Address of Rehabilitation Center:</a:t>
            </a:r>
          </a:p>
          <a:p>
            <a:pPr algn="ctr" eaLnBrk="1" hangingPunct="1">
              <a:buFont typeface="Arial" charset="0"/>
              <a:buNone/>
            </a:pPr>
            <a:r>
              <a:rPr lang="en-US" dirty="0" smtClean="0"/>
              <a:t>Behind the old Palace of His Royal Majesty, The Eleju of Sanmora, Kwara State, Nigeria.</a:t>
            </a:r>
          </a:p>
          <a:p>
            <a:pPr algn="ctr">
              <a:buNone/>
            </a:pPr>
            <a:r>
              <a:rPr lang="en-US" dirty="0" smtClean="0">
                <a:hlinkClick r:id="rId2"/>
              </a:rPr>
              <a:t>http://deliverancechapel.yolasite.com</a:t>
            </a:r>
            <a:r>
              <a:rPr lang="en-US" dirty="0" smtClean="0"/>
              <a:t> </a:t>
            </a:r>
          </a:p>
          <a:p>
            <a:pPr algn="ctr">
              <a:buNone/>
            </a:pPr>
            <a:r>
              <a:rPr lang="en-US" smtClean="0"/>
              <a:t>E-mail: </a:t>
            </a:r>
            <a:r>
              <a:rPr lang="en-US" u="sng" smtClean="0">
                <a:hlinkClick r:id="rId3"/>
              </a:rPr>
              <a:t>taeobarotimi@yahoo.com</a:t>
            </a:r>
            <a:endParaRPr lang="en-US" dirty="0" smtClean="0"/>
          </a:p>
          <a:p>
            <a:pPr algn="ctr" eaLnBrk="1" hangingPunct="1">
              <a:buFont typeface="Arial" charset="0"/>
              <a:buNone/>
            </a:pPr>
            <a:r>
              <a:rPr lang="en-US" dirty="0" smtClean="0"/>
              <a:t>Contact Persons: </a:t>
            </a:r>
          </a:p>
          <a:p>
            <a:pPr algn="ctr" eaLnBrk="1" hangingPunct="1">
              <a:buFont typeface="Arial" charset="0"/>
              <a:buNone/>
            </a:pPr>
            <a:r>
              <a:rPr lang="en-US" dirty="0" smtClean="0"/>
              <a:t>(</a:t>
            </a:r>
            <a:r>
              <a:rPr lang="en-US" dirty="0" err="1" smtClean="0"/>
              <a:t>i</a:t>
            </a:r>
            <a:r>
              <a:rPr lang="en-US" dirty="0" smtClean="0"/>
              <a:t>) Evangelist Tae Obarotimi</a:t>
            </a:r>
          </a:p>
          <a:p>
            <a:pPr algn="ctr" eaLnBrk="1" hangingPunct="1">
              <a:buFont typeface="Arial" charset="0"/>
              <a:buNone/>
            </a:pPr>
            <a:r>
              <a:rPr lang="en-US" dirty="0" smtClean="0"/>
              <a:t>Mobile: 08035690227</a:t>
            </a:r>
          </a:p>
          <a:p>
            <a:pPr algn="ctr" eaLnBrk="1" hangingPunct="1">
              <a:buFont typeface="Arial" charset="0"/>
              <a:buNone/>
            </a:pPr>
            <a:r>
              <a:rPr lang="en-US" dirty="0" smtClean="0"/>
              <a:t>(ii) Bose Olowe: 08109432936</a:t>
            </a:r>
          </a:p>
        </p:txBody>
      </p:sp>
      <p:sp>
        <p:nvSpPr>
          <p:cNvPr id="4" name="Date Placeholder 3"/>
          <p:cNvSpPr>
            <a:spLocks noGrp="1"/>
          </p:cNvSpPr>
          <p:nvPr>
            <p:ph type="dt" sz="quarter" idx="10"/>
          </p:nvPr>
        </p:nvSpPr>
        <p:spPr/>
        <p:txBody>
          <a:bodyPr/>
          <a:lstStyle/>
          <a:p>
            <a:pPr>
              <a:defRPr/>
            </a:pPr>
            <a:fld id="{9BA5BBFE-26AC-4F81-8F56-312A375B5256}" type="datetime1">
              <a:rPr lang="en-US"/>
              <a:pPr>
                <a:defRPr/>
              </a:pPr>
              <a:t>9/20/2013</a:t>
            </a:fld>
            <a:endParaRPr lang="en-US"/>
          </a:p>
        </p:txBody>
      </p:sp>
      <p:sp>
        <p:nvSpPr>
          <p:cNvPr id="5" name="Slide Number Placeholder 4"/>
          <p:cNvSpPr>
            <a:spLocks noGrp="1"/>
          </p:cNvSpPr>
          <p:nvPr>
            <p:ph type="sldNum" sz="quarter" idx="12"/>
          </p:nvPr>
        </p:nvSpPr>
        <p:spPr/>
        <p:txBody>
          <a:bodyPr/>
          <a:lstStyle/>
          <a:p>
            <a:pPr>
              <a:defRPr/>
            </a:pPr>
            <a:fld id="{A0A5516F-F163-49FC-8D69-95B1025EE82B}" type="slidenum">
              <a:rPr lang="en-US"/>
              <a:pPr>
                <a:defRPr/>
              </a:pPr>
              <a:t>6</a:t>
            </a:fld>
            <a:endParaRPr lang="en-US"/>
          </a:p>
        </p:txBody>
      </p:sp>
      <p:sp>
        <p:nvSpPr>
          <p:cNvPr id="6" name="Footer Placeholder 5"/>
          <p:cNvSpPr>
            <a:spLocks noGrp="1"/>
          </p:cNvSpPr>
          <p:nvPr>
            <p:ph type="ftr" sz="quarter" idx="11"/>
          </p:nvPr>
        </p:nvSpPr>
        <p:spPr/>
        <p:txBody>
          <a:bodyPr/>
          <a:lstStyle/>
          <a:p>
            <a:pPr>
              <a:defRPr/>
            </a:pPr>
            <a:r>
              <a:rPr lang="en-US" dirty="0" smtClean="0">
                <a:solidFill>
                  <a:srgbClr val="FF0000"/>
                </a:solidFill>
              </a:rPr>
              <a:t>PLEASE, CONTACT THE NEEDY TODAY</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562</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BELIEVERS’ HEALING &amp; DELIVERANCE MINISTRY (Intervention)  http://deliverancechapel.yolasite.com </vt:lpstr>
      <vt:lpstr>EXECUTIVE SUMMARY CTND.</vt:lpstr>
      <vt:lpstr>EXECUTIVE SUMMARY CTND.</vt:lpstr>
      <vt:lpstr>TABLE OF CONTENTS</vt:lpstr>
      <vt:lpstr>OBSERVATIONS @ SANMORA</vt:lpstr>
      <vt:lpstr>CONTACTS OF MINISTRY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BELIEVERS’ HEALING &amp; DELIVERANCE MINISTRY (Intervention)  http://deliverancechapel.yolasite.com</dc:title>
  <dc:creator>Pastor DR. Mrs Aina</dc:creator>
  <cp:lastModifiedBy>hp</cp:lastModifiedBy>
  <cp:revision>8</cp:revision>
  <dcterms:created xsi:type="dcterms:W3CDTF">2006-08-16T00:00:00Z</dcterms:created>
  <dcterms:modified xsi:type="dcterms:W3CDTF">2013-09-20T15:03:18Z</dcterms:modified>
</cp:coreProperties>
</file>